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33330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Shape 60"/>
          <p:cNvGrpSpPr/>
          <p:nvPr/>
        </p:nvGrpSpPr>
        <p:grpSpPr>
          <a:xfrm>
            <a:off x="-11" y="1334226"/>
            <a:ext cx="7314320" cy="4116299"/>
            <a:chOff x="-11" y="1378676"/>
            <a:chExt cx="7314320" cy="4116299"/>
          </a:xfrm>
        </p:grpSpPr>
        <p:sp>
          <p:nvSpPr>
            <p:cNvPr id="61" name="Shape 61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685800" y="2266575"/>
            <a:ext cx="6400799" cy="133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685800" y="3600451"/>
            <a:ext cx="6400799" cy="90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Shape 66"/>
          <p:cNvGrpSpPr/>
          <p:nvPr/>
        </p:nvGrpSpPr>
        <p:grpSpPr>
          <a:xfrm>
            <a:off x="-13" y="-12188"/>
            <a:ext cx="8005727" cy="1612601"/>
            <a:chOff x="-13" y="-12187"/>
            <a:chExt cx="8005727" cy="1161900"/>
          </a:xfrm>
        </p:grpSpPr>
        <p:sp>
          <p:nvSpPr>
            <p:cNvPr id="67" name="Shape 67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aseline="0">
                <a:solidFill>
                  <a:schemeClr val="dk2"/>
                </a:solidFill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ITLE_AND_TWO_COLUMN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6245" y="1704684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648200" y="1704684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grpSp>
        <p:nvGrpSpPr>
          <p:cNvPr id="74" name="Shape 74"/>
          <p:cNvGrpSpPr/>
          <p:nvPr/>
        </p:nvGrpSpPr>
        <p:grpSpPr>
          <a:xfrm>
            <a:off x="-13" y="-12188"/>
            <a:ext cx="8005727" cy="1612601"/>
            <a:chOff x="-13" y="-12187"/>
            <a:chExt cx="8005727" cy="1161900"/>
          </a:xfrm>
        </p:grpSpPr>
        <p:sp>
          <p:nvSpPr>
            <p:cNvPr id="75" name="Shape 75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Shape 79"/>
          <p:cNvGrpSpPr/>
          <p:nvPr/>
        </p:nvGrpSpPr>
        <p:grpSpPr>
          <a:xfrm>
            <a:off x="-13" y="-12188"/>
            <a:ext cx="8005727" cy="1612601"/>
            <a:chOff x="-13" y="-12187"/>
            <a:chExt cx="8005727" cy="1161900"/>
          </a:xfrm>
        </p:grpSpPr>
        <p:sp>
          <p:nvSpPr>
            <p:cNvPr id="80" name="Shape 80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 flipH="1">
            <a:off x="8964665" y="6165014"/>
            <a:ext cx="187800" cy="6951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/>
          <p:nvPr/>
        </p:nvSpPr>
        <p:spPr>
          <a:xfrm flipH="1">
            <a:off x="3866777" y="6165014"/>
            <a:ext cx="5097900" cy="6951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866812" y="6165014"/>
            <a:ext cx="5097900" cy="69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  <a:lvl2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2pPr>
            <a:lvl3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3pPr>
            <a:lvl4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4pPr>
            <a:lvl5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5pPr>
            <a:lvl6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6pPr>
            <a:lvl7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7pPr>
            <a:lvl8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8pPr>
            <a:lvl9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94"/>
            <a:ext cx="3409812" cy="2810236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4047858"/>
            <a:ext cx="3409812" cy="2810236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.arts.cornell.edu/faculty-department-norton.ph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2266575"/>
            <a:ext cx="6400799" cy="1333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Women in the Revolution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685800" y="3600451"/>
            <a:ext cx="6400799" cy="900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Tyree Davis and Kassie Gillitzer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Before the Revolution 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Dependant on husbands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Usually silent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 charge of education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Not much input on financial affairs </a:t>
            </a:r>
          </a:p>
          <a:p>
            <a:endParaRPr lang="en"/>
          </a:p>
        </p:txBody>
      </p:sp>
      <p:sp>
        <p:nvSpPr>
          <p:cNvPr id="97" name="Shape 97"/>
          <p:cNvSpPr/>
          <p:nvPr/>
        </p:nvSpPr>
        <p:spPr>
          <a:xfrm>
            <a:off x="5385900" y="1704700"/>
            <a:ext cx="2653399" cy="27968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During/After the Revolution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2631500" y="1704700"/>
            <a:ext cx="3880998" cy="51228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During/After the Revolution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384750" y="1692613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New appreciation for themselves and other women- Remember the Ladies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Less dependant on husbands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Financially aware </a:t>
            </a:r>
          </a:p>
          <a:p>
            <a:pPr lvl="0" rtl="0">
              <a:buNone/>
            </a:pPr>
            <a:r>
              <a:rPr lang="en"/>
              <a:t>-Quote from Sally Cobb Paine, “ WE have sow’d our oats as you desired had I been master I should have planted it to corn.”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More opinionated - Quote from Mary Willing Byrd, “My property is taken from me and I have no redress.”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Rape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Smallpox - Deciding whether or not to infect their children and themselves with it.  </a:t>
            </a:r>
          </a:p>
        </p:txBody>
      </p:sp>
      <p:sp>
        <p:nvSpPr>
          <p:cNvPr id="111" name="Shape 111"/>
          <p:cNvSpPr/>
          <p:nvPr/>
        </p:nvSpPr>
        <p:spPr>
          <a:xfrm>
            <a:off x="776774" y="4736950"/>
            <a:ext cx="2372199" cy="13517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2" name="Shape 112"/>
          <p:cNvSpPr txBox="1"/>
          <p:nvPr/>
        </p:nvSpPr>
        <p:spPr>
          <a:xfrm>
            <a:off x="1110800" y="6169775"/>
            <a:ext cx="1907700" cy="25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Abigail Adams</a:t>
            </a:r>
          </a:p>
        </p:txBody>
      </p:sp>
      <p:sp>
        <p:nvSpPr>
          <p:cNvPr id="113" name="Shape 113"/>
          <p:cNvSpPr/>
          <p:nvPr/>
        </p:nvSpPr>
        <p:spPr>
          <a:xfrm>
            <a:off x="6702525" y="4361575"/>
            <a:ext cx="1792524" cy="2171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14" name="Shape 114"/>
          <p:cNvSpPr txBox="1"/>
          <p:nvPr/>
        </p:nvSpPr>
        <p:spPr>
          <a:xfrm>
            <a:off x="5288375" y="4781275"/>
            <a:ext cx="1414199" cy="25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Mary Willing Byrd</a:t>
            </a:r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During/After the Revolution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Jobs with the armies - Cooks, Nurses, Laundresses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Constant fear -Susan Mason Smith (13yrs) - Kept shoes on for days in case she needed a quick escape</a:t>
            </a:r>
          </a:p>
          <a:p>
            <a:pPr marL="457200" lvl="0" indent="-34290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Abigail Adams ,“We lived in a continual expectation of hostilities.”</a:t>
            </a:r>
          </a:p>
        </p:txBody>
      </p:sp>
      <p:sp>
        <p:nvSpPr>
          <p:cNvPr id="121" name="Shape 121"/>
          <p:cNvSpPr/>
          <p:nvPr/>
        </p:nvSpPr>
        <p:spPr>
          <a:xfrm>
            <a:off x="961450" y="3195025"/>
            <a:ext cx="1654224" cy="26651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2" name="Shape 122"/>
          <p:cNvSpPr/>
          <p:nvPr/>
        </p:nvSpPr>
        <p:spPr>
          <a:xfrm>
            <a:off x="2792950" y="3309275"/>
            <a:ext cx="2030949" cy="25816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23" name="Shape 123"/>
          <p:cNvSpPr/>
          <p:nvPr/>
        </p:nvSpPr>
        <p:spPr>
          <a:xfrm>
            <a:off x="5490174" y="3463725"/>
            <a:ext cx="3337048" cy="249340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Questions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What is the overall concept being explored it the text?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Is the concept question an important scholarship?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What is the significance of the overall question?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How was the material organized?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Was the author adequately deliver the main idea? How?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What was interesting? What grabbed your attention?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Was their anything you were surprised to see?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What will you remember?</a:t>
            </a:r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About the Author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Professor in American History</a:t>
            </a:r>
          </a:p>
          <a:p>
            <a:pPr marL="914400" lvl="1" indent="-342900" rtl="0">
              <a:buClr>
                <a:schemeClr val="dk2"/>
              </a:buClr>
              <a:buSzPct val="100000"/>
              <a:buFont typeface="Arial"/>
              <a:buChar char="○"/>
            </a:pPr>
            <a:r>
              <a:rPr lang="en"/>
              <a:t>Wrote - </a:t>
            </a:r>
          </a:p>
          <a:p>
            <a:pPr marL="914400" lvl="1" indent="-342900" rtl="0">
              <a:buClr>
                <a:schemeClr val="dk2"/>
              </a:buClr>
              <a:buSzPct val="100000"/>
              <a:buFont typeface="Arial"/>
              <a:buChar char="○"/>
            </a:pPr>
            <a:r>
              <a:rPr lang="en"/>
              <a:t>Founding Fathers and Mothers:Gender Power and Forming of American Society</a:t>
            </a:r>
          </a:p>
          <a:p>
            <a:pPr marL="914400" lvl="1" indent="-342900" rtl="0">
              <a:buClr>
                <a:schemeClr val="dk2"/>
              </a:buClr>
              <a:buSzPct val="100000"/>
              <a:buFont typeface="Arial"/>
              <a:buChar char="○"/>
            </a:pPr>
            <a:r>
              <a:rPr lang="en"/>
              <a:t>The Liberty Daughters: The Revolutionary Experience of American Women </a:t>
            </a:r>
          </a:p>
          <a:p>
            <a:pPr marL="914400" lvl="1" indent="-342900" rtl="0">
              <a:buClr>
                <a:schemeClr val="dk2"/>
              </a:buClr>
              <a:buSzPct val="100000"/>
              <a:buFont typeface="Arial"/>
              <a:buChar char="○"/>
            </a:pPr>
            <a:r>
              <a:rPr lang="en"/>
              <a:t>Many more……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 2. Education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   </a:t>
            </a:r>
            <a:r>
              <a:rPr lang="en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Ph.D. Harvard University, 1969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lang="en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M.A. Harvard University, 1965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lang="en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B.A. </a:t>
            </a:r>
            <a:r>
              <a:rPr lang="en" u="sng">
                <a:solidFill>
                  <a:srgbClr val="D50000"/>
                </a:solidFill>
                <a:latin typeface="Trebuchet MS"/>
                <a:ea typeface="Trebuchet MS"/>
                <a:cs typeface="Trebuchet MS"/>
                <a:sym typeface="Trebuchet MS"/>
              </a:rPr>
              <a:t>University of Michigan</a:t>
            </a:r>
            <a:r>
              <a:rPr lang="en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, 1964</a:t>
            </a:r>
          </a:p>
          <a:p>
            <a:pPr marL="457200" lvl="0" indent="-342900" rtl="0">
              <a:buClr>
                <a:srgbClr val="000000"/>
              </a:buClr>
              <a:buSzPct val="100000"/>
              <a:buFont typeface="Trebuchet MS"/>
              <a:buChar char="●"/>
            </a:pPr>
            <a:r>
              <a:rPr lang="en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Link -</a:t>
            </a:r>
          </a:p>
          <a:p>
            <a:pPr lvl="0" rtl="0"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http://history.arts.cornell.edu/faculty-department-norton.php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Microsoft Office PowerPoint</Application>
  <PresentationFormat>On-screen Show (4:3)</PresentationFormat>
  <Paragraphs>43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Theme</vt:lpstr>
      <vt:lpstr>Women in the Revolution</vt:lpstr>
      <vt:lpstr>Before the Revolution </vt:lpstr>
      <vt:lpstr>During/After the Revolution</vt:lpstr>
      <vt:lpstr>During/After the Revolution</vt:lpstr>
      <vt:lpstr>During/After the Revolution</vt:lpstr>
      <vt:lpstr>Questions</vt:lpstr>
      <vt:lpstr>About the Author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 in the Revolution</dc:title>
  <dc:creator>Jenkins, Mark</dc:creator>
  <cp:lastModifiedBy>Jenkins, Mark</cp:lastModifiedBy>
  <cp:revision>1</cp:revision>
  <dcterms:modified xsi:type="dcterms:W3CDTF">2013-09-26T14:42:47Z</dcterms:modified>
</cp:coreProperties>
</file>